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88" r:id="rId13"/>
    <p:sldId id="289" r:id="rId14"/>
    <p:sldId id="266" r:id="rId15"/>
    <p:sldId id="268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2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2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03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3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8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1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71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7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3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59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5FC4-07B1-46BC-A8FA-F7EC613A31A0}" type="datetimeFigureOut">
              <a:rPr lang="zh-CN" altLang="en-US" smtClean="0"/>
              <a:t>2016/11/4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17B00-B3B1-4504-BF69-DD708ED94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ewei_andy@163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Arduino </a:t>
            </a:r>
            <a:r>
              <a:rPr lang="zh-CN" altLang="en-US" dirty="0"/>
              <a:t>常用电路模块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41326" y="5760720"/>
            <a:ext cx="309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yewei_andy@163.com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叶苇</a:t>
            </a:r>
          </a:p>
        </p:txBody>
      </p:sp>
    </p:spTree>
    <p:extLst>
      <p:ext uri="{BB962C8B-B14F-4D97-AF65-F5344CB8AC3E}">
        <p14:creationId xmlns:p14="http://schemas.microsoft.com/office/powerpoint/2010/main" val="5059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、模拟输出的温度传感器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30" y="1277042"/>
            <a:ext cx="10957368" cy="51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9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、游戏摇杆（模拟输入）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217"/>
            <a:ext cx="10594559" cy="48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、测速模块（光电测速器、旋转编码器）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28" y="457890"/>
            <a:ext cx="11215543" cy="5149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817"/>
            <a:ext cx="12147479" cy="53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7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、电机驱动模块（</a:t>
            </a:r>
            <a:r>
              <a:rPr lang="en-US" altLang="zh-CN" dirty="0"/>
              <a:t>l298n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1" y="1262333"/>
            <a:ext cx="11401446" cy="53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传感器类（带通信协议）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mpu6050 3</a:t>
            </a:r>
            <a:r>
              <a:rPr lang="zh-CN" altLang="en-US" dirty="0"/>
              <a:t>轴加速度</a:t>
            </a:r>
            <a:r>
              <a:rPr lang="en-US" altLang="zh-CN" dirty="0"/>
              <a:t>+3</a:t>
            </a:r>
            <a:r>
              <a:rPr lang="zh-CN" altLang="en-US" dirty="0"/>
              <a:t>轴陀螺仪传感器</a:t>
            </a:r>
            <a:r>
              <a:rPr lang="en-US" altLang="zh-CN" dirty="0"/>
              <a:t>(</a:t>
            </a:r>
            <a:r>
              <a:rPr lang="zh-CN" altLang="en-US" dirty="0"/>
              <a:t>支持</a:t>
            </a:r>
            <a:r>
              <a:rPr lang="en-US" altLang="zh-CN" dirty="0"/>
              <a:t>i2c </a:t>
            </a:r>
            <a:r>
              <a:rPr lang="zh-CN" altLang="en-US" dirty="0"/>
              <a:t>或者</a:t>
            </a:r>
            <a:r>
              <a:rPr lang="en-US" altLang="zh-CN" dirty="0"/>
              <a:t>SPI</a:t>
            </a:r>
            <a:r>
              <a:rPr lang="zh-CN" altLang="en-US" dirty="0"/>
              <a:t>协议）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0993"/>
            <a:ext cx="10709627" cy="56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2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如何判断传感器的类型？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、从经验来讲，一般，引脚除了电源的两个引脚，再加一个输出引脚，很大可能是模拟输出类型的传感器，这种口基本直接接到</a:t>
            </a:r>
            <a:r>
              <a:rPr lang="en-US" altLang="zh-CN" dirty="0"/>
              <a:t>Arduino</a:t>
            </a:r>
            <a:r>
              <a:rPr lang="zh-CN" altLang="en-US" dirty="0"/>
              <a:t>的模拟输入口，然后配合手册的公式就可以使用了。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、从模块的引脚名称来看，如果是标注有像</a:t>
            </a:r>
            <a:r>
              <a:rPr lang="en-US" altLang="zh-CN" dirty="0"/>
              <a:t>SDA</a:t>
            </a:r>
            <a:r>
              <a:rPr lang="zh-CN" altLang="en-US" dirty="0"/>
              <a:t>、</a:t>
            </a:r>
            <a:r>
              <a:rPr lang="en-US" altLang="zh-CN" dirty="0"/>
              <a:t>SCL</a:t>
            </a:r>
            <a:r>
              <a:rPr lang="zh-CN" altLang="en-US" dirty="0"/>
              <a:t>、</a:t>
            </a:r>
            <a:r>
              <a:rPr lang="en-US" altLang="zh-CN" dirty="0"/>
              <a:t>MOSI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等这种不带</a:t>
            </a:r>
            <a:r>
              <a:rPr lang="en-US" altLang="zh-CN" dirty="0"/>
              <a:t>OUT</a:t>
            </a:r>
            <a:r>
              <a:rPr lang="zh-CN" altLang="en-US" dirty="0"/>
              <a:t>关键字的基本属于通信协议的模块，也就是这种模块不能直接接到</a:t>
            </a:r>
            <a:r>
              <a:rPr lang="en-US" altLang="zh-CN" dirty="0"/>
              <a:t>Arduino</a:t>
            </a:r>
            <a:r>
              <a:rPr lang="zh-CN" altLang="en-US" dirty="0"/>
              <a:t>的模拟输入口使用，需要通过通讯协议才能进行工作。</a:t>
            </a:r>
          </a:p>
        </p:txBody>
      </p:sp>
    </p:spTree>
    <p:extLst>
      <p:ext uri="{BB962C8B-B14F-4D97-AF65-F5344CB8AC3E}">
        <p14:creationId xmlns:p14="http://schemas.microsoft.com/office/powerpoint/2010/main" val="408037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传感器类（带通信协议）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、气压计模块（</a:t>
            </a:r>
            <a:r>
              <a:rPr lang="en-US" altLang="zh-CN" dirty="0"/>
              <a:t>i2c</a:t>
            </a:r>
            <a:r>
              <a:rPr lang="zh-CN" altLang="en-US" dirty="0"/>
              <a:t>模块）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4" y="1521314"/>
            <a:ext cx="11211149" cy="49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传感器类（带通信协议）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、电子罗盘传感器</a:t>
            </a:r>
            <a:r>
              <a:rPr lang="en-US" altLang="zh-CN" dirty="0"/>
              <a:t>(I2C</a:t>
            </a:r>
            <a:r>
              <a:rPr lang="zh-CN" altLang="en-US" dirty="0"/>
              <a:t>协议）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1343448"/>
            <a:ext cx="11222016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传感器类（带通信协议）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GPS</a:t>
            </a:r>
            <a:r>
              <a:rPr lang="zh-CN" altLang="en-US" dirty="0"/>
              <a:t>模块（串口协议）</a:t>
            </a:r>
            <a:endParaRPr lang="en-US" altLang="zh-CN" dirty="0"/>
          </a:p>
          <a:p>
            <a:r>
              <a:rPr lang="zh-CN" altLang="en-US" dirty="0"/>
              <a:t>注意：串口数据传输需要理解帧头、数据包、校验位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6719"/>
            <a:ext cx="11291056" cy="49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传感器类（带通信协议）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（除了模拟类型传感器只需要</a:t>
            </a:r>
            <a:r>
              <a:rPr lang="en-US" altLang="zh-CN" dirty="0"/>
              <a:t>3</a:t>
            </a:r>
            <a:r>
              <a:rPr lang="zh-CN" altLang="en-US" dirty="0"/>
              <a:t>个引脚，还有种协议只用</a:t>
            </a:r>
            <a:r>
              <a:rPr lang="en-US" altLang="zh-CN" dirty="0"/>
              <a:t>3</a:t>
            </a:r>
            <a:r>
              <a:rPr lang="zh-CN" altLang="en-US" dirty="0"/>
              <a:t>个引脚就可以通信）</a:t>
            </a:r>
            <a:endParaRPr lang="en-US" altLang="zh-CN" dirty="0"/>
          </a:p>
          <a:p>
            <a:r>
              <a:rPr lang="zh-CN" altLang="en-US" dirty="0"/>
              <a:t>单总线协议模块：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、温度传感器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、接线少，温度测量精确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缺点：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、协议复杂，时序要求极其高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28" y="683138"/>
            <a:ext cx="11504172" cy="53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Arduino</a:t>
            </a:r>
            <a:r>
              <a:rPr lang="zh-CN" altLang="en-US" dirty="0"/>
              <a:t>模块分类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、数字输入输出类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、模拟输入输出类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、传感器类（分模拟输入和通信协议）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、显示类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、数据存储类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、网络传输类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、不能分类的模块。。。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642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、经典液晶屏幕</a:t>
            </a:r>
            <a:r>
              <a:rPr lang="en-US" altLang="zh-CN" dirty="0"/>
              <a:t>LCD1602</a:t>
            </a:r>
          </a:p>
          <a:p>
            <a:pPr marL="0" indent="0"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、便宜，能显示数字、字母等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缺点：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、接线多（可以用</a:t>
            </a:r>
            <a:r>
              <a:rPr lang="en-US" altLang="zh-CN" dirty="0"/>
              <a:t>PCF8574 </a:t>
            </a:r>
            <a:r>
              <a:rPr lang="zh-CN" altLang="en-US" dirty="0"/>
              <a:t>扩展器进行双线改装）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、刷新率慢，一般</a:t>
            </a:r>
            <a:r>
              <a:rPr lang="en-US" altLang="zh-CN" dirty="0"/>
              <a:t>MCU</a:t>
            </a:r>
            <a:r>
              <a:rPr lang="zh-CN" altLang="en-US" dirty="0"/>
              <a:t>编程需要等待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661"/>
            <a:ext cx="10597525" cy="46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、经典的</a:t>
            </a:r>
            <a:r>
              <a:rPr lang="en-US" altLang="zh-CN" dirty="0"/>
              <a:t>Nokia 5110 LCD</a:t>
            </a:r>
            <a:r>
              <a:rPr lang="zh-CN" altLang="en-US" dirty="0"/>
              <a:t>（特殊的</a:t>
            </a:r>
            <a:r>
              <a:rPr lang="en-US" altLang="zh-CN" dirty="0"/>
              <a:t>SPI</a:t>
            </a:r>
            <a:r>
              <a:rPr lang="zh-CN" altLang="en-US" dirty="0"/>
              <a:t>协议）</a:t>
            </a:r>
            <a:endParaRPr lang="en-US" altLang="zh-CN" dirty="0"/>
          </a:p>
          <a:p>
            <a:r>
              <a:rPr lang="zh-CN" altLang="en-US" dirty="0"/>
              <a:t>特点：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、能显示各种字符甚至图画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、刷新速率快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、需要接线多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6" y="1011586"/>
            <a:ext cx="11509208" cy="51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OLED 12864</a:t>
            </a:r>
            <a:r>
              <a:rPr lang="zh-CN" altLang="en-US" dirty="0"/>
              <a:t>模块（分辨率</a:t>
            </a:r>
            <a:r>
              <a:rPr lang="en-US" altLang="zh-CN" dirty="0"/>
              <a:t>128x64</a:t>
            </a:r>
            <a:r>
              <a:rPr lang="zh-CN" altLang="en-US" dirty="0"/>
              <a:t>）（有</a:t>
            </a:r>
            <a:r>
              <a:rPr lang="en-US" altLang="zh-CN" dirty="0"/>
              <a:t>i2c</a:t>
            </a:r>
            <a:r>
              <a:rPr lang="zh-CN" altLang="en-US" dirty="0"/>
              <a:t>协议和</a:t>
            </a:r>
            <a:r>
              <a:rPr lang="en-US" altLang="zh-CN" dirty="0" err="1"/>
              <a:t>spi</a:t>
            </a:r>
            <a:r>
              <a:rPr lang="zh-CN" altLang="en-US" dirty="0"/>
              <a:t>协议版本）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、省电、字体美观、能显示的东西多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、显示效果好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、显存刷新速率慢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4" y="1340812"/>
            <a:ext cx="11436341" cy="51200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3" y="1340812"/>
            <a:ext cx="11348402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TFT</a:t>
            </a:r>
            <a:r>
              <a:rPr lang="zh-CN" altLang="en-US" dirty="0"/>
              <a:t>液晶显示屏（一般为并行数据口或者串口协议）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、显示内容丰富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、如果不带处理器的</a:t>
            </a:r>
            <a:r>
              <a:rPr lang="en-US" altLang="zh-CN" dirty="0" err="1"/>
              <a:t>tft</a:t>
            </a:r>
            <a:r>
              <a:rPr lang="zh-CN" altLang="en-US" dirty="0"/>
              <a:t>屏幕，单片机消耗资源大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、一般</a:t>
            </a:r>
            <a:r>
              <a:rPr lang="en-US" altLang="zh-CN" dirty="0"/>
              <a:t>8</a:t>
            </a:r>
            <a:r>
              <a:rPr lang="zh-CN" altLang="en-US" dirty="0"/>
              <a:t>位单片机刷新屏幕速率慢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1" y="1308350"/>
            <a:ext cx="11315519" cy="4767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1403174"/>
            <a:ext cx="10903713" cy="4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EEPROM</a:t>
            </a:r>
            <a:r>
              <a:rPr lang="zh-CN" altLang="en-US" dirty="0"/>
              <a:t>模块（</a:t>
            </a:r>
            <a:r>
              <a:rPr lang="en-US" altLang="zh-CN" dirty="0"/>
              <a:t>Atmel AT24Cxx</a:t>
            </a:r>
            <a:r>
              <a:rPr lang="zh-CN" altLang="en-US" dirty="0"/>
              <a:t>）（</a:t>
            </a:r>
            <a:r>
              <a:rPr lang="en-US" altLang="zh-CN" dirty="0"/>
              <a:t>I2C</a:t>
            </a:r>
            <a:r>
              <a:rPr lang="zh-CN" altLang="en-US" dirty="0"/>
              <a:t>协议）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、接口简单，接线少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、价格便宜，存储量最高为</a:t>
            </a:r>
            <a:r>
              <a:rPr lang="en-US" altLang="zh-CN" dirty="0"/>
              <a:t>512k</a:t>
            </a:r>
            <a:r>
              <a:rPr lang="zh-CN" altLang="en-US" dirty="0"/>
              <a:t>单个（最多</a:t>
            </a:r>
            <a:r>
              <a:rPr lang="en-US" altLang="zh-CN" dirty="0"/>
              <a:t>8</a:t>
            </a:r>
            <a:r>
              <a:rPr lang="zh-CN" altLang="en-US" dirty="0"/>
              <a:t>个并联使用）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、安全性为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、读写速度慢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508" y="1290905"/>
            <a:ext cx="12042911" cy="53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8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SPI Flash</a:t>
            </a:r>
            <a:r>
              <a:rPr lang="zh-CN" altLang="en-US" dirty="0"/>
              <a:t>模块（例如</a:t>
            </a:r>
            <a:r>
              <a:rPr lang="en-US" altLang="zh-CN" dirty="0"/>
              <a:t>w25Qxx</a:t>
            </a:r>
            <a:r>
              <a:rPr lang="zh-CN" altLang="en-US" dirty="0"/>
              <a:t>系列）（</a:t>
            </a:r>
            <a:r>
              <a:rPr lang="en-US" altLang="zh-CN" dirty="0"/>
              <a:t>SPI</a:t>
            </a:r>
            <a:r>
              <a:rPr lang="zh-CN" altLang="en-US" dirty="0"/>
              <a:t>协议）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、存储量比</a:t>
            </a:r>
            <a:r>
              <a:rPr lang="en-US" altLang="zh-CN" dirty="0" err="1"/>
              <a:t>eeprom</a:t>
            </a:r>
            <a:r>
              <a:rPr lang="zh-CN" altLang="en-US" dirty="0"/>
              <a:t>大，一般能上</a:t>
            </a:r>
            <a:r>
              <a:rPr lang="en-US" altLang="zh-CN" dirty="0"/>
              <a:t>1M</a:t>
            </a:r>
            <a:r>
              <a:rPr lang="zh-CN" altLang="en-US" dirty="0"/>
              <a:t>到几十</a:t>
            </a:r>
            <a:r>
              <a:rPr lang="en-US" altLang="zh-CN" dirty="0"/>
              <a:t>MB,</a:t>
            </a:r>
            <a:r>
              <a:rPr lang="zh-CN" altLang="en-US" dirty="0"/>
              <a:t>并且支持单片机文件系统操作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、读写速度快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、安全性更加为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、当</a:t>
            </a:r>
            <a:r>
              <a:rPr lang="en-US" altLang="zh-CN" dirty="0"/>
              <a:t>flash</a:t>
            </a:r>
            <a:r>
              <a:rPr lang="zh-CN" altLang="en-US" dirty="0"/>
              <a:t>出现坏块就</a:t>
            </a:r>
            <a:r>
              <a:rPr lang="en-US" altLang="zh-CN" dirty="0"/>
              <a:t>GG</a:t>
            </a:r>
            <a:r>
              <a:rPr lang="zh-CN" altLang="en-US" dirty="0"/>
              <a:t>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1201509"/>
            <a:ext cx="11406604" cy="47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SD</a:t>
            </a:r>
            <a:r>
              <a:rPr lang="zh-CN" altLang="en-US" dirty="0"/>
              <a:t>卡模块（</a:t>
            </a:r>
            <a:r>
              <a:rPr lang="en-US" altLang="zh-CN" dirty="0"/>
              <a:t>SPI</a:t>
            </a:r>
            <a:r>
              <a:rPr lang="zh-CN" altLang="en-US" dirty="0"/>
              <a:t>协议或者</a:t>
            </a:r>
            <a:r>
              <a:rPr lang="en-US" altLang="zh-CN" dirty="0"/>
              <a:t>SDIO</a:t>
            </a:r>
            <a:r>
              <a:rPr lang="zh-CN" altLang="en-US" dirty="0"/>
              <a:t>高速通信协议）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、终于让单片机能识别</a:t>
            </a:r>
            <a:r>
              <a:rPr lang="en-US" altLang="zh-CN" dirty="0"/>
              <a:t>SD</a:t>
            </a:r>
            <a:r>
              <a:rPr lang="zh-CN" altLang="en-US" dirty="0"/>
              <a:t>卡了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、单片机终于能存取大数据了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、能把</a:t>
            </a:r>
            <a:r>
              <a:rPr lang="en-US" altLang="zh-CN" dirty="0"/>
              <a:t>SD</a:t>
            </a:r>
            <a:r>
              <a:rPr lang="zh-CN" altLang="en-US" dirty="0"/>
              <a:t>当做大容量</a:t>
            </a:r>
            <a:r>
              <a:rPr lang="en-US" altLang="zh-CN" dirty="0"/>
              <a:t>flash</a:t>
            </a:r>
            <a:r>
              <a:rPr lang="zh-CN" altLang="en-US" dirty="0"/>
              <a:t>使用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、庞大的文件系统代码无形增加单片机的负担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1400244"/>
            <a:ext cx="10744369" cy="49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网络及无线通讯类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WIFI</a:t>
            </a:r>
            <a:r>
              <a:rPr lang="zh-CN" altLang="en-US" dirty="0"/>
              <a:t>模块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86"/>
            <a:ext cx="12281232" cy="5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网络及无线通讯类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、蓝牙模块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9" y="1427560"/>
            <a:ext cx="12081761" cy="49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网络及无线通讯类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NRF</a:t>
            </a:r>
            <a:r>
              <a:rPr lang="zh-CN" altLang="en-US" dirty="0"/>
              <a:t>通信模块（</a:t>
            </a:r>
            <a:r>
              <a:rPr lang="en-US" altLang="zh-CN" dirty="0"/>
              <a:t>2.4GHZ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0" y="1472117"/>
            <a:ext cx="11607830" cy="50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1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认识杜邦线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杜邦线在</a:t>
            </a:r>
            <a:r>
              <a:rPr lang="en-US" altLang="zh-CN" dirty="0"/>
              <a:t>Arduino</a:t>
            </a:r>
            <a:r>
              <a:rPr lang="zh-CN" altLang="en-US" dirty="0"/>
              <a:t>的开发和其他单片机开发中起到很重要的作用，它能保证模块和单片机的简单连接，即插即用。</a:t>
            </a:r>
            <a:endParaRPr lang="en-US" altLang="zh-CN" dirty="0"/>
          </a:p>
          <a:p>
            <a:r>
              <a:rPr lang="zh-CN" altLang="en-US" dirty="0"/>
              <a:t>杜邦线分成三种：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、公对公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、公对母  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、母对母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18" y="365125"/>
            <a:ext cx="4288526" cy="41606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92" y="252089"/>
            <a:ext cx="4230000" cy="41606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16" y="365125"/>
            <a:ext cx="3914286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0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网络及无线通讯类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Zigbee</a:t>
            </a:r>
            <a:r>
              <a:rPr lang="en-US" altLang="zh-CN" dirty="0"/>
              <a:t> XBEE</a:t>
            </a:r>
            <a:r>
              <a:rPr lang="zh-CN" altLang="en-US" dirty="0"/>
              <a:t>通信套件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45" y="1457571"/>
            <a:ext cx="11633810" cy="49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7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网络及无线通讯类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、以太网模块（</a:t>
            </a:r>
            <a:r>
              <a:rPr lang="en-US" altLang="zh-CN" dirty="0"/>
              <a:t>SPI</a:t>
            </a:r>
            <a:r>
              <a:rPr lang="zh-CN" altLang="en-US" dirty="0"/>
              <a:t>协议）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2" y="1435737"/>
            <a:ext cx="12071758" cy="51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0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RFID RC522</a:t>
            </a:r>
            <a:r>
              <a:rPr lang="zh-CN" altLang="en-US" dirty="0"/>
              <a:t>读卡器模块（用于识别和读写射频卡，例如饭卡）（</a:t>
            </a:r>
            <a:r>
              <a:rPr lang="en-US" altLang="zh-CN" dirty="0"/>
              <a:t>SPI</a:t>
            </a:r>
            <a:r>
              <a:rPr lang="zh-CN" altLang="en-US" dirty="0"/>
              <a:t>协议）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069"/>
            <a:ext cx="10814924" cy="53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5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DS3231(I2C)</a:t>
            </a:r>
            <a:r>
              <a:rPr lang="zh-CN" altLang="en-US" dirty="0"/>
              <a:t>、</a:t>
            </a:r>
            <a:r>
              <a:rPr lang="en-US" altLang="zh-CN" dirty="0"/>
              <a:t>DS1307(I2C)</a:t>
            </a:r>
            <a:r>
              <a:rPr lang="zh-CN" altLang="en-US" dirty="0"/>
              <a:t>、</a:t>
            </a:r>
            <a:r>
              <a:rPr lang="en-US" altLang="zh-CN" dirty="0"/>
              <a:t>DS1302</a:t>
            </a:r>
            <a:r>
              <a:rPr lang="zh-CN" altLang="en-US" dirty="0"/>
              <a:t>时钟模块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时钟模块用于带有显示时间项目的作品，能准确计算时间并且保证</a:t>
            </a:r>
            <a:r>
              <a:rPr lang="en-US" altLang="zh-CN" dirty="0"/>
              <a:t>Arduino</a:t>
            </a:r>
            <a:r>
              <a:rPr lang="zh-CN" altLang="en-US" dirty="0"/>
              <a:t>或者其他单片机掉电后仍然会计算时间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7" y="1249784"/>
            <a:ext cx="11283064" cy="56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、电源模块（用作普通作品的电源，稳定性相对较好，价格便宜）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2" y="1360114"/>
            <a:ext cx="11232185" cy="53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数字输入输出类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数字输出类：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LED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、继电器模块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378" y="2034491"/>
            <a:ext cx="8384790" cy="39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数字输入输出类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、数码管模块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、点阵屏模块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22" y="1219476"/>
            <a:ext cx="9780952" cy="44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50" y="1335366"/>
            <a:ext cx="9438095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数字输入输出类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数字输入类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、矩阵键盘模块（举例</a:t>
            </a:r>
            <a:r>
              <a:rPr lang="en-US" altLang="zh-CN" dirty="0"/>
              <a:t>4x4</a:t>
            </a:r>
            <a:r>
              <a:rPr lang="zh-CN" altLang="en-US" dirty="0"/>
              <a:t>阵列）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、触摸按键模块（举例</a:t>
            </a:r>
            <a:r>
              <a:rPr lang="en-US" altLang="zh-CN" dirty="0"/>
              <a:t>4</a:t>
            </a:r>
            <a:r>
              <a:rPr lang="zh-CN" altLang="en-US" dirty="0"/>
              <a:t>路触摸按键模块）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51" y="1081657"/>
            <a:ext cx="9971428" cy="4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4969"/>
            <a:ext cx="11646708" cy="50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、超声波模块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13" y="1240965"/>
            <a:ext cx="1047619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8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、倾角传感器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7" y="1263037"/>
            <a:ext cx="9752381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传感器类（模拟输入）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、光敏模块、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45" y="1027906"/>
            <a:ext cx="9904762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8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989</Words>
  <Application>Microsoft Office PowerPoint</Application>
  <PresentationFormat>宽屏</PresentationFormat>
  <Paragraphs>132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Arduino 常用电路模块</vt:lpstr>
      <vt:lpstr>常用的Arduino模块分类</vt:lpstr>
      <vt:lpstr>认识杜邦线</vt:lpstr>
      <vt:lpstr>数字输入输出类</vt:lpstr>
      <vt:lpstr>数字输入输出类</vt:lpstr>
      <vt:lpstr>数字输入输出类</vt:lpstr>
      <vt:lpstr>传感器类（模拟输入）</vt:lpstr>
      <vt:lpstr>传感器类（模拟输入）</vt:lpstr>
      <vt:lpstr>传感器类（模拟输入）</vt:lpstr>
      <vt:lpstr>传感器类（模拟输入）</vt:lpstr>
      <vt:lpstr>传感器类（模拟输入）</vt:lpstr>
      <vt:lpstr>传感器类（模拟输入）</vt:lpstr>
      <vt:lpstr>传感器类（模拟输入）</vt:lpstr>
      <vt:lpstr>传感器类（带通信协议）</vt:lpstr>
      <vt:lpstr>如何判断传感器的类型？</vt:lpstr>
      <vt:lpstr>传感器类（带通信协议）</vt:lpstr>
      <vt:lpstr>传感器类（带通信协议）</vt:lpstr>
      <vt:lpstr>传感器类（带通信协议）</vt:lpstr>
      <vt:lpstr>传感器类（带通信协议）</vt:lpstr>
      <vt:lpstr>显示类</vt:lpstr>
      <vt:lpstr>显示类</vt:lpstr>
      <vt:lpstr>显示类</vt:lpstr>
      <vt:lpstr>显示类</vt:lpstr>
      <vt:lpstr>数据存储类</vt:lpstr>
      <vt:lpstr>数据存储类</vt:lpstr>
      <vt:lpstr>数据存储类</vt:lpstr>
      <vt:lpstr>网络及无线通讯类</vt:lpstr>
      <vt:lpstr>网络及无线通讯类</vt:lpstr>
      <vt:lpstr>网络及无线通讯类</vt:lpstr>
      <vt:lpstr>网络及无线通讯类</vt:lpstr>
      <vt:lpstr>网络及无线通讯类</vt:lpstr>
      <vt:lpstr>其他模块</vt:lpstr>
      <vt:lpstr>其他模块</vt:lpstr>
      <vt:lpstr>其他模块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常用电路模块</dc:title>
  <dc:creator>896882701</dc:creator>
  <cp:lastModifiedBy>896882701</cp:lastModifiedBy>
  <cp:revision>14</cp:revision>
  <dcterms:created xsi:type="dcterms:W3CDTF">2016-11-04T06:10:31Z</dcterms:created>
  <dcterms:modified xsi:type="dcterms:W3CDTF">2016-11-04T13:49:25Z</dcterms:modified>
</cp:coreProperties>
</file>